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ไอติม" panose="020B0604020202020204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39.svg"/><Relationship Id="rId7" Type="http://schemas.openxmlformats.org/officeDocument/2006/relationships/image" Target="../media/image6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32.svg"/><Relationship Id="rId5" Type="http://schemas.openxmlformats.org/officeDocument/2006/relationships/image" Target="../media/image49.svg"/><Relationship Id="rId15" Type="http://schemas.openxmlformats.org/officeDocument/2006/relationships/image" Target="../media/image57.sv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39.svg"/><Relationship Id="rId5" Type="http://schemas.openxmlformats.org/officeDocument/2006/relationships/image" Target="../media/image63.svg"/><Relationship Id="rId10" Type="http://schemas.openxmlformats.org/officeDocument/2006/relationships/image" Target="../media/image3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9493" y="740864"/>
            <a:ext cx="2241479" cy="2213933"/>
            <a:chOff x="0" y="0"/>
            <a:chExt cx="2988639" cy="29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630172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484" y="0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484" y="1630172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63865" y="1847830"/>
            <a:ext cx="2405921" cy="652952"/>
          </a:xfrm>
          <a:custGeom>
            <a:avLst/>
            <a:gdLst/>
            <a:ahLst/>
            <a:cxnLst/>
            <a:rect l="l" t="t" r="r" b="b"/>
            <a:pathLst>
              <a:path w="2405921" h="652952">
                <a:moveTo>
                  <a:pt x="0" y="0"/>
                </a:moveTo>
                <a:lnTo>
                  <a:pt x="2405921" y="0"/>
                </a:lnTo>
                <a:lnTo>
                  <a:pt x="2405921" y="652952"/>
                </a:lnTo>
                <a:lnTo>
                  <a:pt x="0" y="65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44520" y="8866068"/>
            <a:ext cx="6569687" cy="1718813"/>
          </a:xfrm>
          <a:custGeom>
            <a:avLst/>
            <a:gdLst/>
            <a:ahLst/>
            <a:cxnLst/>
            <a:rect l="l" t="t" r="r" b="b"/>
            <a:pathLst>
              <a:path w="6569687" h="1718813">
                <a:moveTo>
                  <a:pt x="0" y="0"/>
                </a:moveTo>
                <a:lnTo>
                  <a:pt x="6569687" y="0"/>
                </a:lnTo>
                <a:lnTo>
                  <a:pt x="6569687" y="1718813"/>
                </a:lnTo>
                <a:lnTo>
                  <a:pt x="0" y="1718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6679" y="7555361"/>
            <a:ext cx="1265628" cy="1553785"/>
          </a:xfrm>
          <a:custGeom>
            <a:avLst/>
            <a:gdLst/>
            <a:ahLst/>
            <a:cxnLst/>
            <a:rect l="l" t="t" r="r" b="b"/>
            <a:pathLst>
              <a:path w="1265628" h="1553785">
                <a:moveTo>
                  <a:pt x="0" y="0"/>
                </a:moveTo>
                <a:lnTo>
                  <a:pt x="1265628" y="0"/>
                </a:lnTo>
                <a:lnTo>
                  <a:pt x="1265628" y="1553785"/>
                </a:lnTo>
                <a:lnTo>
                  <a:pt x="0" y="155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90220">
            <a:off x="15585512" y="-379009"/>
            <a:ext cx="3629892" cy="3914590"/>
          </a:xfrm>
          <a:custGeom>
            <a:avLst/>
            <a:gdLst/>
            <a:ahLst/>
            <a:cxnLst/>
            <a:rect l="l" t="t" r="r" b="b"/>
            <a:pathLst>
              <a:path w="3629892" h="3914590">
                <a:moveTo>
                  <a:pt x="0" y="0"/>
                </a:moveTo>
                <a:lnTo>
                  <a:pt x="3629892" y="0"/>
                </a:lnTo>
                <a:lnTo>
                  <a:pt x="3629892" y="3914590"/>
                </a:lnTo>
                <a:lnTo>
                  <a:pt x="0" y="391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80" t="-1892" r="-13370" b="-150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545064"/>
            <a:ext cx="17639224" cy="694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35"/>
              </a:lnSpc>
            </a:pPr>
            <a:r>
              <a:rPr lang="en-US" sz="13401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TRIỂN KHAI GAME PIZZA PANIC BẰNG PYGAME</a:t>
            </a:r>
          </a:p>
          <a:p>
            <a:pPr algn="ctr">
              <a:lnSpc>
                <a:spcPts val="13535"/>
              </a:lnSpc>
            </a:pPr>
            <a:endParaRPr lang="en-US" sz="13401" dirty="0">
              <a:solidFill>
                <a:srgbClr val="FFFFFF"/>
              </a:solidFill>
              <a:latin typeface="ไอติม"/>
              <a:ea typeface="ไอติม"/>
              <a:cs typeface="ไอติม"/>
              <a:sym typeface="ไอติม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3656" y="6791656"/>
            <a:ext cx="11864881" cy="315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3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6193"/>
              </a:lnSpc>
              <a:spcBef>
                <a:spcPct val="0"/>
              </a:spcBef>
            </a:pPr>
            <a:r>
              <a:rPr lang="en-US" sz="5955" dirty="0" err="1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Họ</a:t>
            </a:r>
            <a:r>
              <a:rPr lang="en-US" sz="5955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955" dirty="0" err="1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tên</a:t>
            </a:r>
            <a:r>
              <a:rPr lang="en-US" sz="5955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SV: </a:t>
            </a:r>
            <a:r>
              <a:rPr lang="en-US" sz="5955" dirty="0" err="1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Vũ</a:t>
            </a:r>
            <a:r>
              <a:rPr lang="en-US" sz="5955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955" dirty="0" err="1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Lân</a:t>
            </a:r>
            <a:r>
              <a:rPr lang="en-US" sz="5955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MSSV:K225480106036</a:t>
            </a:r>
          </a:p>
          <a:p>
            <a:pPr algn="l">
              <a:lnSpc>
                <a:spcPts val="6193"/>
              </a:lnSpc>
              <a:spcBef>
                <a:spcPct val="0"/>
              </a:spcBef>
            </a:pPr>
            <a:r>
              <a:rPr lang="en-US" sz="5955" dirty="0" err="1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Lớp</a:t>
            </a:r>
            <a:r>
              <a:rPr lang="en-US" sz="5955" dirty="0">
                <a:solidFill>
                  <a:srgbClr val="FFFFFF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: K58KTP.01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702" y="1999742"/>
            <a:ext cx="12478363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8"/>
              </a:lnSpc>
              <a:spcBef>
                <a:spcPct val="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5278"/>
              </a:lnSpc>
              <a:spcBef>
                <a:spcPct val="0"/>
              </a:spcBef>
            </a:pP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tính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năng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hoạt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đúng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yêu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cầu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:</a:t>
            </a:r>
          </a:p>
          <a:p>
            <a:pPr marL="1095731" lvl="1" indent="-547866" algn="just">
              <a:lnSpc>
                <a:spcPts val="5278"/>
              </a:lnSpc>
              <a:buFont typeface="Arial"/>
              <a:buChar char="•"/>
            </a:pP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Di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chuyển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chảo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mượt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1095731" lvl="1" indent="-547866" algn="just">
              <a:lnSpc>
                <a:spcPts val="5278"/>
              </a:lnSpc>
              <a:buFont typeface="Arial"/>
              <a:buChar char="•"/>
            </a:pP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Pizza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đều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tăng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tốc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hợp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lý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1095731" lvl="1" indent="-547866" algn="just">
              <a:lnSpc>
                <a:spcPts val="5278"/>
              </a:lnSpc>
              <a:buFont typeface="Arial"/>
              <a:buChar char="•"/>
            </a:pP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trạng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thái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cập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nhật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chính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xác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1095731" lvl="1" indent="-547866" algn="just">
              <a:lnSpc>
                <a:spcPts val="5278"/>
              </a:lnSpc>
              <a:buFont typeface="Arial"/>
              <a:buChar char="•"/>
            </a:pP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Game Over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07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507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3 pizza.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9180" y="886430"/>
            <a:ext cx="1135350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  <a:spcBef>
                <a:spcPct val="0"/>
              </a:spcBef>
            </a:pP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Kết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quả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thực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nghiệm</a:t>
            </a:r>
            <a:endParaRPr lang="en-US" sz="9600" b="1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23582" y="757366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3582" y="3121730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23582" y="5703194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3640">
            <a:off x="15195385" y="27871"/>
            <a:ext cx="3052079" cy="4407883"/>
          </a:xfrm>
          <a:custGeom>
            <a:avLst/>
            <a:gdLst/>
            <a:ahLst/>
            <a:cxnLst/>
            <a:rect l="l" t="t" r="r" b="b"/>
            <a:pathLst>
              <a:path w="3052079" h="4407883">
                <a:moveTo>
                  <a:pt x="0" y="0"/>
                </a:moveTo>
                <a:lnTo>
                  <a:pt x="3052079" y="0"/>
                </a:lnTo>
                <a:lnTo>
                  <a:pt x="3052079" y="4407883"/>
                </a:lnTo>
                <a:lnTo>
                  <a:pt x="0" y="4407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0" y="6705475"/>
            <a:ext cx="4850774" cy="3437441"/>
          </a:xfrm>
          <a:custGeom>
            <a:avLst/>
            <a:gdLst/>
            <a:ahLst/>
            <a:cxnLst/>
            <a:rect l="l" t="t" r="r" b="b"/>
            <a:pathLst>
              <a:path w="4850774" h="3938582">
                <a:moveTo>
                  <a:pt x="0" y="0"/>
                </a:moveTo>
                <a:lnTo>
                  <a:pt x="4850774" y="0"/>
                </a:lnTo>
                <a:lnTo>
                  <a:pt x="4850774" y="3938582"/>
                </a:lnTo>
                <a:lnTo>
                  <a:pt x="0" y="3938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7" t="-6096" r="-1417"/>
            </a:stretch>
          </a:blipFill>
        </p:spPr>
      </p:sp>
      <p:sp>
        <p:nvSpPr>
          <p:cNvPr id="9" name="Freeform 9"/>
          <p:cNvSpPr/>
          <p:nvPr/>
        </p:nvSpPr>
        <p:spPr>
          <a:xfrm rot="-10734318">
            <a:off x="5142859" y="6852221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5"/>
                </a:lnTo>
                <a:lnTo>
                  <a:pt x="0" y="862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42021" y="7024182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5"/>
                </a:lnTo>
                <a:lnTo>
                  <a:pt x="0" y="862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8801"/>
            <a:ext cx="678492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  <a:spcBef>
                <a:spcPct val="0"/>
              </a:spcBef>
            </a:pP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Phần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cải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tiến</a:t>
            </a:r>
            <a:endParaRPr lang="en-US" sz="9600" b="1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1889" y="3777503"/>
            <a:ext cx="5455120" cy="421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5"/>
              </a:lnSpc>
            </a:pP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Nâng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cấp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đồ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họa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hiệu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ứng</a:t>
            </a:r>
            <a:endParaRPr lang="en-US" sz="2899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  <a:p>
            <a:pPr marL="626107" lvl="1" indent="-313054" algn="just">
              <a:lnSpc>
                <a:spcPts val="3015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Thay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thế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ảnh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chảo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hiện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tại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bằng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ảnh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thiết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kế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đẹp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mắt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sắc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nét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hơn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626107" lvl="1" indent="-313054" algn="just">
              <a:lnSpc>
                <a:spcPts val="3015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Thêm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hiệu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chuyển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như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hiệu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nổ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bỏ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lỡ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hoặc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hiệu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sáng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hứng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trúng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pizza.</a:t>
            </a:r>
          </a:p>
          <a:p>
            <a:pPr marL="626107" lvl="1" indent="-313054" algn="just">
              <a:lnSpc>
                <a:spcPts val="3015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Cải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thiện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nền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background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đa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dạng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có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thể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thay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đổi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theo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từng</a:t>
            </a:r>
            <a:r>
              <a:rPr lang="en-US" sz="2899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level.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59240" y="1857085"/>
            <a:ext cx="5696216" cy="2687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16"/>
              </a:lnSpc>
            </a:pP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Hệ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thống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level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tăng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khó</a:t>
            </a:r>
            <a:endParaRPr lang="en-US" sz="2900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  <a:p>
            <a:pPr marL="626111" lvl="1" indent="-313055" algn="just">
              <a:lnSpc>
                <a:spcPts val="3016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Chia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thành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nhiều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cấp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(level),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sau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mỗi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mốc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nhất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định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tăng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tốc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hoặc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lượng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cùng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lúc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626111" lvl="1" indent="-313055" algn="just">
              <a:lnSpc>
                <a:spcPts val="3016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Level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càng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cao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tốc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khó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càng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lớn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77513" y="6067986"/>
            <a:ext cx="5904323" cy="344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6"/>
              </a:lnSpc>
            </a:pP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Thêm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menu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lựa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chọn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âm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thanh</a:t>
            </a:r>
            <a:endParaRPr lang="en-US" sz="2900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  <a:p>
            <a:pPr marL="626111" lvl="1" indent="-313055" algn="just">
              <a:lnSpc>
                <a:spcPts val="3016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Thiết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kế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menu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chính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lựa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chọn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: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mới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Xem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high score,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Thoát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game.</a:t>
            </a:r>
          </a:p>
          <a:p>
            <a:pPr marL="626111" lvl="1" indent="-313055" algn="just">
              <a:lnSpc>
                <a:spcPts val="3016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Thêm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âm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thanh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nền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âm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thanh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va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chạm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rớt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để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hơn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626111" lvl="1" indent="-313055" algn="just">
              <a:lnSpc>
                <a:spcPts val="3016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Thêm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nhạc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nền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riêng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cho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từng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level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có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thể</a:t>
            </a:r>
            <a:r>
              <a:rPr lang="en-US" sz="2900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4145358" y="8655229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5"/>
                </a:lnTo>
                <a:lnTo>
                  <a:pt x="0" y="86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35407" y="4712208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4"/>
                </a:lnTo>
                <a:lnTo>
                  <a:pt x="0" y="86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1253" y="5433074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5"/>
                </a:lnTo>
                <a:lnTo>
                  <a:pt x="0" y="86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8167" y="7672660"/>
            <a:ext cx="3219833" cy="2614340"/>
          </a:xfrm>
          <a:custGeom>
            <a:avLst/>
            <a:gdLst/>
            <a:ahLst/>
            <a:cxnLst/>
            <a:rect l="l" t="t" r="r" b="b"/>
            <a:pathLst>
              <a:path w="3219833" h="2614340">
                <a:moveTo>
                  <a:pt x="0" y="0"/>
                </a:moveTo>
                <a:lnTo>
                  <a:pt x="3219833" y="0"/>
                </a:lnTo>
                <a:lnTo>
                  <a:pt x="3219833" y="2614340"/>
                </a:lnTo>
                <a:lnTo>
                  <a:pt x="0" y="2614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7" t="-6096" r="-1417"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5068167" y="0"/>
            <a:ext cx="3219833" cy="2614340"/>
          </a:xfrm>
          <a:custGeom>
            <a:avLst/>
            <a:gdLst/>
            <a:ahLst/>
            <a:cxnLst/>
            <a:rect l="l" t="t" r="r" b="b"/>
            <a:pathLst>
              <a:path w="3219833" h="2614340">
                <a:moveTo>
                  <a:pt x="0" y="0"/>
                </a:moveTo>
                <a:lnTo>
                  <a:pt x="3219833" y="0"/>
                </a:lnTo>
                <a:lnTo>
                  <a:pt x="3219833" y="2614340"/>
                </a:lnTo>
                <a:lnTo>
                  <a:pt x="0" y="2614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7" t="-6096" r="-141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6069" y="211319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3"/>
                </a:lnTo>
                <a:lnTo>
                  <a:pt x="0" y="1002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76949" y="52755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89809" cy="13756458"/>
          </a:xfrm>
          <a:custGeom>
            <a:avLst/>
            <a:gdLst/>
            <a:ahLst/>
            <a:cxnLst/>
            <a:rect l="l" t="t" r="r" b="b"/>
            <a:pathLst>
              <a:path w="18589809" h="13756458">
                <a:moveTo>
                  <a:pt x="0" y="0"/>
                </a:moveTo>
                <a:lnTo>
                  <a:pt x="18589809" y="0"/>
                </a:lnTo>
                <a:lnTo>
                  <a:pt x="18589809" y="13756458"/>
                </a:lnTo>
                <a:lnTo>
                  <a:pt x="0" y="1375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3786215" y="1410526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04355" y="1410526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5513" y="7140252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04355" y="7037046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21394" y="1410526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86215" y="7140252"/>
            <a:ext cx="960913" cy="1024229"/>
          </a:xfrm>
          <a:custGeom>
            <a:avLst/>
            <a:gdLst/>
            <a:ahLst/>
            <a:cxnLst/>
            <a:rect l="l" t="t" r="r" b="b"/>
            <a:pathLst>
              <a:path w="960913" h="1024229">
                <a:moveTo>
                  <a:pt x="0" y="0"/>
                </a:moveTo>
                <a:lnTo>
                  <a:pt x="960913" y="0"/>
                </a:lnTo>
                <a:lnTo>
                  <a:pt x="960913" y="1024229"/>
                </a:lnTo>
                <a:lnTo>
                  <a:pt x="0" y="102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434755"/>
            <a:ext cx="16230600" cy="4602291"/>
          </a:xfrm>
          <a:custGeom>
            <a:avLst/>
            <a:gdLst/>
            <a:ahLst/>
            <a:cxnLst/>
            <a:rect l="l" t="t" r="r" b="b"/>
            <a:pathLst>
              <a:path w="16230600" h="4602291">
                <a:moveTo>
                  <a:pt x="0" y="0"/>
                </a:moveTo>
                <a:lnTo>
                  <a:pt x="16230600" y="0"/>
                </a:lnTo>
                <a:lnTo>
                  <a:pt x="16230600" y="4602291"/>
                </a:lnTo>
                <a:lnTo>
                  <a:pt x="0" y="4602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979" b="-9869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98687" y="3786152"/>
            <a:ext cx="989547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sz="12000" b="1" dirty="0"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THANK 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2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809" y="-2864801"/>
            <a:ext cx="18589809" cy="13756458"/>
          </a:xfrm>
          <a:custGeom>
            <a:avLst/>
            <a:gdLst/>
            <a:ahLst/>
            <a:cxnLst/>
            <a:rect l="l" t="t" r="r" b="b"/>
            <a:pathLst>
              <a:path w="18589809" h="13756458">
                <a:moveTo>
                  <a:pt x="0" y="0"/>
                </a:moveTo>
                <a:lnTo>
                  <a:pt x="18589809" y="0"/>
                </a:lnTo>
                <a:lnTo>
                  <a:pt x="18589809" y="13756459"/>
                </a:lnTo>
                <a:lnTo>
                  <a:pt x="0" y="1375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64567" y="815195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827206" y="1501664"/>
            <a:ext cx="10633589" cy="128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19"/>
              </a:lnSpc>
              <a:spcBef>
                <a:spcPct val="0"/>
              </a:spcBef>
            </a:pPr>
            <a:r>
              <a:rPr lang="en-US" sz="7799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Giới</a:t>
            </a:r>
            <a:r>
              <a:rPr lang="en-US" sz="7799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7799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thiệu</a:t>
            </a:r>
            <a:r>
              <a:rPr lang="en-US" sz="7799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7799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đề</a:t>
            </a:r>
            <a:r>
              <a:rPr lang="en-US" sz="7799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7799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tài</a:t>
            </a:r>
            <a:endParaRPr lang="en-US" sz="7799" u="none" dirty="0">
              <a:solidFill>
                <a:srgbClr val="141414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075285" y="2878444"/>
            <a:ext cx="693282" cy="693282"/>
            <a:chOff x="0" y="0"/>
            <a:chExt cx="924375" cy="92437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24375" cy="9243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7B2BD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1525" y="-29937"/>
              <a:ext cx="581326" cy="898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141414"/>
                  </a:solidFill>
                  <a:latin typeface="Times New Roman" panose="02020603050405020304" pitchFamily="18" charset="0"/>
                  <a:ea typeface="ไอติม"/>
                  <a:cs typeface="Times New Roman" panose="02020603050405020304" pitchFamily="18" charset="0"/>
                  <a:sym typeface="ไอติม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2506" y="4751887"/>
            <a:ext cx="693282" cy="735123"/>
            <a:chOff x="0" y="-55788"/>
            <a:chExt cx="924375" cy="98016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24375" cy="9243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7B2BD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90084" y="-55788"/>
              <a:ext cx="750659" cy="898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u="none" dirty="0">
                  <a:solidFill>
                    <a:srgbClr val="141414"/>
                  </a:solidFill>
                  <a:latin typeface="Times New Roman" panose="02020603050405020304" pitchFamily="18" charset="0"/>
                  <a:ea typeface="ไอติม"/>
                  <a:cs typeface="Times New Roman" panose="02020603050405020304" pitchFamily="18" charset="0"/>
                  <a:sym typeface="ไอติม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111884" y="7562670"/>
            <a:ext cx="4832151" cy="2337632"/>
          </a:xfrm>
          <a:custGeom>
            <a:avLst/>
            <a:gdLst/>
            <a:ahLst/>
            <a:cxnLst/>
            <a:rect l="l" t="t" r="r" b="b"/>
            <a:pathLst>
              <a:path w="4832151" h="2337632">
                <a:moveTo>
                  <a:pt x="0" y="0"/>
                </a:moveTo>
                <a:lnTo>
                  <a:pt x="4832151" y="0"/>
                </a:lnTo>
                <a:lnTo>
                  <a:pt x="4832151" y="2337631"/>
                </a:lnTo>
                <a:lnTo>
                  <a:pt x="0" y="2337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72231" y="559297"/>
            <a:ext cx="2271595" cy="938806"/>
          </a:xfrm>
          <a:custGeom>
            <a:avLst/>
            <a:gdLst/>
            <a:ahLst/>
            <a:cxnLst/>
            <a:rect l="l" t="t" r="r" b="b"/>
            <a:pathLst>
              <a:path w="2271595" h="938806">
                <a:moveTo>
                  <a:pt x="0" y="0"/>
                </a:moveTo>
                <a:lnTo>
                  <a:pt x="2271594" y="0"/>
                </a:lnTo>
                <a:lnTo>
                  <a:pt x="2271594" y="938806"/>
                </a:lnTo>
                <a:lnTo>
                  <a:pt x="0" y="938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66172" y="1606194"/>
            <a:ext cx="1386256" cy="1516846"/>
          </a:xfrm>
          <a:custGeom>
            <a:avLst/>
            <a:gdLst/>
            <a:ahLst/>
            <a:cxnLst/>
            <a:rect l="l" t="t" r="r" b="b"/>
            <a:pathLst>
              <a:path w="1386256" h="1516846">
                <a:moveTo>
                  <a:pt x="0" y="0"/>
                </a:moveTo>
                <a:lnTo>
                  <a:pt x="1386256" y="0"/>
                </a:lnTo>
                <a:lnTo>
                  <a:pt x="1386256" y="1516846"/>
                </a:lnTo>
                <a:lnTo>
                  <a:pt x="0" y="151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10930" y="7619713"/>
            <a:ext cx="1235540" cy="1192858"/>
          </a:xfrm>
          <a:custGeom>
            <a:avLst/>
            <a:gdLst/>
            <a:ahLst/>
            <a:cxnLst/>
            <a:rect l="l" t="t" r="r" b="b"/>
            <a:pathLst>
              <a:path w="1235540" h="1192858">
                <a:moveTo>
                  <a:pt x="0" y="0"/>
                </a:moveTo>
                <a:lnTo>
                  <a:pt x="1235540" y="0"/>
                </a:lnTo>
                <a:lnTo>
                  <a:pt x="1235540" y="1192858"/>
                </a:lnTo>
                <a:lnTo>
                  <a:pt x="0" y="1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065798" y="6870198"/>
            <a:ext cx="1541932" cy="1915138"/>
          </a:xfrm>
          <a:custGeom>
            <a:avLst/>
            <a:gdLst/>
            <a:ahLst/>
            <a:cxnLst/>
            <a:rect l="l" t="t" r="r" b="b"/>
            <a:pathLst>
              <a:path w="1541932" h="1915138">
                <a:moveTo>
                  <a:pt x="0" y="0"/>
                </a:moveTo>
                <a:lnTo>
                  <a:pt x="1541932" y="0"/>
                </a:lnTo>
                <a:lnTo>
                  <a:pt x="1541932" y="1915138"/>
                </a:lnTo>
                <a:lnTo>
                  <a:pt x="0" y="1915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970794" y="2751722"/>
            <a:ext cx="1234540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14"/>
              </a:lnSpc>
              <a:spcBef>
                <a:spcPct val="0"/>
              </a:spcBef>
            </a:pP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điện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tử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là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một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lĩnh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vực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lập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trình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hấp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dẫn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vừa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mang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tính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giải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trí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vừa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là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môi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trường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để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rèn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luyện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tư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duy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lập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trình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kỹ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năng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xử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lý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đồ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họa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Đặc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biệt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ngôn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ngữ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Python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thư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viện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Pygame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việc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xây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dựng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2D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đơn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giản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trở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nên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dễ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tiếp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cận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thực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tế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hơn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đối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sinh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417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viên</a:t>
            </a:r>
            <a:r>
              <a:rPr lang="en-US" sz="2417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08028" y="4375656"/>
            <a:ext cx="1210817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12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đề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tài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“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Triển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khai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Pizza Panic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bằng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Pygame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”.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Đây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là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một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đơn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giản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người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điều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khiển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chảo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để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hứng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những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chiếc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từ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trên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màn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xuống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Mỗi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lần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hứng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thành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công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một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chiếc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pizza,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người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được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cộng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để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quá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3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chiếc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pizza,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kết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28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thúc</a:t>
            </a:r>
            <a:r>
              <a:rPr lang="en-US" sz="28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120699" y="1301238"/>
            <a:ext cx="8046602" cy="768452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195336" y="4469310"/>
            <a:ext cx="2031232" cy="1960139"/>
          </a:xfrm>
          <a:custGeom>
            <a:avLst/>
            <a:gdLst/>
            <a:ahLst/>
            <a:cxnLst/>
            <a:rect l="l" t="t" r="r" b="b"/>
            <a:pathLst>
              <a:path w="2031232" h="1960139">
                <a:moveTo>
                  <a:pt x="0" y="0"/>
                </a:moveTo>
                <a:lnTo>
                  <a:pt x="2031233" y="0"/>
                </a:lnTo>
                <a:lnTo>
                  <a:pt x="2031233" y="1960139"/>
                </a:lnTo>
                <a:lnTo>
                  <a:pt x="0" y="196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99674" y="6600217"/>
            <a:ext cx="1516846" cy="962977"/>
          </a:xfrm>
          <a:custGeom>
            <a:avLst/>
            <a:gdLst/>
            <a:ahLst/>
            <a:cxnLst/>
            <a:rect l="l" t="t" r="r" b="b"/>
            <a:pathLst>
              <a:path w="1516846" h="962977">
                <a:moveTo>
                  <a:pt x="0" y="0"/>
                </a:moveTo>
                <a:lnTo>
                  <a:pt x="1516846" y="0"/>
                </a:lnTo>
                <a:lnTo>
                  <a:pt x="1516846" y="962977"/>
                </a:lnTo>
                <a:lnTo>
                  <a:pt x="0" y="962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86099" y="3627946"/>
            <a:ext cx="2023096" cy="549055"/>
          </a:xfrm>
          <a:custGeom>
            <a:avLst/>
            <a:gdLst/>
            <a:ahLst/>
            <a:cxnLst/>
            <a:rect l="l" t="t" r="r" b="b"/>
            <a:pathLst>
              <a:path w="2023096" h="549055">
                <a:moveTo>
                  <a:pt x="0" y="0"/>
                </a:moveTo>
                <a:lnTo>
                  <a:pt x="2023096" y="0"/>
                </a:lnTo>
                <a:lnTo>
                  <a:pt x="2023096" y="549055"/>
                </a:lnTo>
                <a:lnTo>
                  <a:pt x="0" y="549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69636" y="5982378"/>
            <a:ext cx="1637381" cy="1580817"/>
          </a:xfrm>
          <a:custGeom>
            <a:avLst/>
            <a:gdLst/>
            <a:ahLst/>
            <a:cxnLst/>
            <a:rect l="l" t="t" r="r" b="b"/>
            <a:pathLst>
              <a:path w="1637381" h="1580817">
                <a:moveTo>
                  <a:pt x="0" y="0"/>
                </a:moveTo>
                <a:lnTo>
                  <a:pt x="1637380" y="0"/>
                </a:lnTo>
                <a:lnTo>
                  <a:pt x="1637380" y="1580816"/>
                </a:lnTo>
                <a:lnTo>
                  <a:pt x="0" y="1580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87851" y="1301238"/>
            <a:ext cx="4084715" cy="3316580"/>
          </a:xfrm>
          <a:custGeom>
            <a:avLst/>
            <a:gdLst/>
            <a:ahLst/>
            <a:cxnLst/>
            <a:rect l="l" t="t" r="r" b="b"/>
            <a:pathLst>
              <a:path w="4084715" h="3316580">
                <a:moveTo>
                  <a:pt x="0" y="0"/>
                </a:moveTo>
                <a:lnTo>
                  <a:pt x="4084716" y="0"/>
                </a:lnTo>
                <a:lnTo>
                  <a:pt x="4084716" y="3316581"/>
                </a:lnTo>
                <a:lnTo>
                  <a:pt x="0" y="3316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17" t="-6096" r="-141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06321" y="1301238"/>
            <a:ext cx="3578031" cy="2997303"/>
          </a:xfrm>
          <a:custGeom>
            <a:avLst/>
            <a:gdLst/>
            <a:ahLst/>
            <a:cxnLst/>
            <a:rect l="l" t="t" r="r" b="b"/>
            <a:pathLst>
              <a:path w="3578031" h="2997303">
                <a:moveTo>
                  <a:pt x="0" y="0"/>
                </a:moveTo>
                <a:lnTo>
                  <a:pt x="3578031" y="0"/>
                </a:lnTo>
                <a:lnTo>
                  <a:pt x="3578031" y="2997304"/>
                </a:lnTo>
                <a:lnTo>
                  <a:pt x="0" y="29973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6429449"/>
            <a:ext cx="2987262" cy="2556313"/>
          </a:xfrm>
          <a:custGeom>
            <a:avLst/>
            <a:gdLst/>
            <a:ahLst/>
            <a:cxnLst/>
            <a:rect l="l" t="t" r="r" b="b"/>
            <a:pathLst>
              <a:path w="2987262" h="2556313">
                <a:moveTo>
                  <a:pt x="0" y="0"/>
                </a:moveTo>
                <a:lnTo>
                  <a:pt x="2987262" y="0"/>
                </a:lnTo>
                <a:lnTo>
                  <a:pt x="2987262" y="2556313"/>
                </a:lnTo>
                <a:lnTo>
                  <a:pt x="0" y="25563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166430"/>
            <a:ext cx="13174704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84"/>
              </a:lnSpc>
            </a:pPr>
            <a:r>
              <a:rPr lang="en-US" sz="96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Yê</a:t>
            </a:r>
            <a:r>
              <a:rPr lang="en-US" sz="9600" b="1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u</a:t>
            </a:r>
            <a:r>
              <a:rPr lang="en-US" sz="9600" b="1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cầu</a:t>
            </a:r>
            <a:r>
              <a:rPr lang="en-US" sz="9600" b="1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của</a:t>
            </a:r>
            <a:r>
              <a:rPr lang="en-US" sz="9600" b="1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đề</a:t>
            </a:r>
            <a:r>
              <a:rPr lang="en-US" sz="9600" b="1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tài</a:t>
            </a:r>
            <a:endParaRPr lang="en-US" sz="9600" b="1" u="none" dirty="0">
              <a:solidFill>
                <a:srgbClr val="141414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0" y="4203292"/>
            <a:ext cx="15260361" cy="640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Đầu</a:t>
            </a:r>
            <a:r>
              <a:rPr lang="en-US" sz="40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vào</a:t>
            </a:r>
            <a:r>
              <a:rPr lang="en-US" sz="40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: </a:t>
            </a:r>
            <a:r>
              <a:rPr lang="en-US" sz="40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Dùng</a:t>
            </a:r>
            <a:r>
              <a:rPr lang="en-US" sz="4000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huột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di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chuyển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pan(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chảo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).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Đầu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ra: Sprite 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, game over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mất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quá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3 pizza.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tự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+ 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xoay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tròn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Hứng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5 pizza → +5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quá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3 pizza → Game Over.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Tăng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tốc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theo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thời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gian→Tăng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tốc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sau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mỗi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5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lần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hứng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thành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công→Tốc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cập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nhật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tự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vào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mới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tạo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863601" lvl="1" indent="-431801" algn="just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Hiển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thị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thông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000" u="none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báo</a:t>
            </a:r>
            <a:r>
              <a:rPr lang="en-US" sz="4000" u="none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Over.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endParaRPr lang="en-US" sz="4000" u="none" dirty="0">
              <a:solidFill>
                <a:srgbClr val="141414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6342" y="3387274"/>
            <a:ext cx="14969989" cy="548369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 rot="-5481634">
            <a:off x="14643327" y="5821003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4"/>
                </a:lnTo>
                <a:lnTo>
                  <a:pt x="0" y="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62628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5269">
            <a:off x="7284301" y="1947643"/>
            <a:ext cx="748049" cy="797339"/>
          </a:xfrm>
          <a:custGeom>
            <a:avLst/>
            <a:gdLst/>
            <a:ahLst/>
            <a:cxnLst/>
            <a:rect l="l" t="t" r="r" b="b"/>
            <a:pathLst>
              <a:path w="748049" h="797339">
                <a:moveTo>
                  <a:pt x="0" y="0"/>
                </a:moveTo>
                <a:lnTo>
                  <a:pt x="748049" y="0"/>
                </a:lnTo>
                <a:lnTo>
                  <a:pt x="748049" y="797339"/>
                </a:lnTo>
                <a:lnTo>
                  <a:pt x="0" y="797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6832">
            <a:off x="4782845" y="2774993"/>
            <a:ext cx="1516846" cy="599784"/>
          </a:xfrm>
          <a:custGeom>
            <a:avLst/>
            <a:gdLst/>
            <a:ahLst/>
            <a:cxnLst/>
            <a:rect l="l" t="t" r="r" b="b"/>
            <a:pathLst>
              <a:path w="1516846" h="599784">
                <a:moveTo>
                  <a:pt x="0" y="0"/>
                </a:moveTo>
                <a:lnTo>
                  <a:pt x="1516846" y="0"/>
                </a:lnTo>
                <a:lnTo>
                  <a:pt x="1516846" y="599784"/>
                </a:lnTo>
                <a:lnTo>
                  <a:pt x="0" y="599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6342" y="3387274"/>
            <a:ext cx="6556582" cy="5441107"/>
          </a:xfrm>
          <a:custGeom>
            <a:avLst/>
            <a:gdLst/>
            <a:ahLst/>
            <a:cxnLst/>
            <a:rect l="l" t="t" r="r" b="b"/>
            <a:pathLst>
              <a:path w="6556582" h="5441107">
                <a:moveTo>
                  <a:pt x="0" y="0"/>
                </a:moveTo>
                <a:lnTo>
                  <a:pt x="6556581" y="0"/>
                </a:lnTo>
                <a:lnTo>
                  <a:pt x="6556581" y="5441107"/>
                </a:lnTo>
                <a:lnTo>
                  <a:pt x="0" y="5441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67" r="-146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74632" y="6978810"/>
            <a:ext cx="13313368" cy="3308190"/>
          </a:xfrm>
          <a:custGeom>
            <a:avLst/>
            <a:gdLst/>
            <a:ahLst/>
            <a:cxnLst/>
            <a:rect l="l" t="t" r="r" b="b"/>
            <a:pathLst>
              <a:path w="13313368" h="3308190">
                <a:moveTo>
                  <a:pt x="0" y="0"/>
                </a:moveTo>
                <a:lnTo>
                  <a:pt x="13313368" y="0"/>
                </a:lnTo>
                <a:lnTo>
                  <a:pt x="13313368" y="3308190"/>
                </a:lnTo>
                <a:lnTo>
                  <a:pt x="0" y="33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1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1954" y="243424"/>
            <a:ext cx="8689646" cy="2585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  <a:spcBef>
                <a:spcPct val="0"/>
              </a:spcBef>
            </a:pPr>
            <a:r>
              <a:rPr lang="en-US" sz="96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Giao</a:t>
            </a:r>
            <a:r>
              <a:rPr lang="en-US" sz="96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diện</a:t>
            </a:r>
            <a:r>
              <a:rPr lang="en-US" sz="96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chính</a:t>
            </a:r>
            <a:r>
              <a:rPr lang="en-US" sz="96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của</a:t>
            </a:r>
            <a:r>
              <a:rPr lang="en-US" sz="96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923" y="3441202"/>
            <a:ext cx="8413407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ảnh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màn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khởi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động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Tiêu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đề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“Pizza Panic”</a:t>
            </a:r>
          </a:p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Hướng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dẫn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144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vào</a:t>
            </a:r>
            <a:r>
              <a:rPr lang="en-US" sz="5144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</a:t>
            </a:r>
          </a:p>
          <a:p>
            <a:pPr algn="l">
              <a:lnSpc>
                <a:spcPts val="5350"/>
              </a:lnSpc>
              <a:spcBef>
                <a:spcPct val="0"/>
              </a:spcBef>
            </a:pPr>
            <a:endParaRPr lang="en-US" sz="5144" dirty="0">
              <a:solidFill>
                <a:srgbClr val="141414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  <a:p>
            <a:pPr algn="l">
              <a:lnSpc>
                <a:spcPts val="5350"/>
              </a:lnSpc>
              <a:spcBef>
                <a:spcPct val="0"/>
              </a:spcBef>
            </a:pPr>
            <a:endParaRPr lang="en-US" sz="5144" dirty="0">
              <a:solidFill>
                <a:srgbClr val="141414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sp>
        <p:nvSpPr>
          <p:cNvPr id="11" name="Freeform 11"/>
          <p:cNvSpPr/>
          <p:nvPr/>
        </p:nvSpPr>
        <p:spPr>
          <a:xfrm rot="-5481634">
            <a:off x="148166" y="2202989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5"/>
                </a:lnTo>
                <a:lnTo>
                  <a:pt x="0" y="50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81634">
            <a:off x="815808" y="3739908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4"/>
                </a:lnTo>
                <a:lnTo>
                  <a:pt x="0" y="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81634">
            <a:off x="815808" y="5117206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4"/>
                </a:lnTo>
                <a:lnTo>
                  <a:pt x="0" y="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81634">
            <a:off x="815808" y="6494504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4"/>
                </a:lnTo>
                <a:lnTo>
                  <a:pt x="0" y="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81634">
            <a:off x="815808" y="7902097"/>
            <a:ext cx="1225595" cy="506514"/>
          </a:xfrm>
          <a:custGeom>
            <a:avLst/>
            <a:gdLst/>
            <a:ahLst/>
            <a:cxnLst/>
            <a:rect l="l" t="t" r="r" b="b"/>
            <a:pathLst>
              <a:path w="1225595" h="506514">
                <a:moveTo>
                  <a:pt x="0" y="0"/>
                </a:moveTo>
                <a:lnTo>
                  <a:pt x="1225595" y="0"/>
                </a:lnTo>
                <a:lnTo>
                  <a:pt x="1225595" y="506515"/>
                </a:lnTo>
                <a:lnTo>
                  <a:pt x="0" y="50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042227" y="-2386756"/>
            <a:ext cx="3771020" cy="7114657"/>
          </a:xfrm>
          <a:custGeom>
            <a:avLst/>
            <a:gdLst/>
            <a:ahLst/>
            <a:cxnLst/>
            <a:rect l="l" t="t" r="r" b="b"/>
            <a:pathLst>
              <a:path w="3771020" h="7114657">
                <a:moveTo>
                  <a:pt x="0" y="0"/>
                </a:moveTo>
                <a:lnTo>
                  <a:pt x="3771019" y="0"/>
                </a:lnTo>
                <a:lnTo>
                  <a:pt x="3771019" y="7114657"/>
                </a:lnTo>
                <a:lnTo>
                  <a:pt x="0" y="7114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53603" y="8688810"/>
            <a:ext cx="3905697" cy="2479550"/>
          </a:xfrm>
          <a:custGeom>
            <a:avLst/>
            <a:gdLst/>
            <a:ahLst/>
            <a:cxnLst/>
            <a:rect l="l" t="t" r="r" b="b"/>
            <a:pathLst>
              <a:path w="3905697" h="2479550">
                <a:moveTo>
                  <a:pt x="0" y="0"/>
                </a:moveTo>
                <a:lnTo>
                  <a:pt x="3905697" y="0"/>
                </a:lnTo>
                <a:lnTo>
                  <a:pt x="3905697" y="2479550"/>
                </a:lnTo>
                <a:lnTo>
                  <a:pt x="0" y="247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3226882" cy="875755"/>
          </a:xfrm>
          <a:custGeom>
            <a:avLst/>
            <a:gdLst/>
            <a:ahLst/>
            <a:cxnLst/>
            <a:rect l="l" t="t" r="r" b="b"/>
            <a:pathLst>
              <a:path w="3226882" h="875755">
                <a:moveTo>
                  <a:pt x="0" y="0"/>
                </a:moveTo>
                <a:lnTo>
                  <a:pt x="3226882" y="0"/>
                </a:lnTo>
                <a:lnTo>
                  <a:pt x="3226882" y="875755"/>
                </a:lnTo>
                <a:lnTo>
                  <a:pt x="0" y="875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52123" y="0"/>
            <a:ext cx="3038049" cy="1474042"/>
          </a:xfrm>
          <a:custGeom>
            <a:avLst/>
            <a:gdLst/>
            <a:ahLst/>
            <a:cxnLst/>
            <a:rect l="l" t="t" r="r" b="b"/>
            <a:pathLst>
              <a:path w="3038049" h="1474042">
                <a:moveTo>
                  <a:pt x="0" y="0"/>
                </a:moveTo>
                <a:lnTo>
                  <a:pt x="3038049" y="0"/>
                </a:lnTo>
                <a:lnTo>
                  <a:pt x="3038049" y="1474042"/>
                </a:lnTo>
                <a:lnTo>
                  <a:pt x="0" y="1474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49173" y="6879545"/>
            <a:ext cx="3748006" cy="3618530"/>
          </a:xfrm>
          <a:custGeom>
            <a:avLst/>
            <a:gdLst/>
            <a:ahLst/>
            <a:cxnLst/>
            <a:rect l="l" t="t" r="r" b="b"/>
            <a:pathLst>
              <a:path w="3748006" h="3618530">
                <a:moveTo>
                  <a:pt x="0" y="0"/>
                </a:moveTo>
                <a:lnTo>
                  <a:pt x="3748006" y="0"/>
                </a:lnTo>
                <a:lnTo>
                  <a:pt x="3748006" y="3618530"/>
                </a:lnTo>
                <a:lnTo>
                  <a:pt x="0" y="3618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5941463" y="2762931"/>
            <a:ext cx="1952848" cy="250825"/>
          </a:xfrm>
          <a:custGeom>
            <a:avLst/>
            <a:gdLst/>
            <a:ahLst/>
            <a:cxnLst/>
            <a:rect l="l" t="t" r="r" b="b"/>
            <a:pathLst>
              <a:path w="1952848" h="250825">
                <a:moveTo>
                  <a:pt x="0" y="0"/>
                </a:moveTo>
                <a:lnTo>
                  <a:pt x="1952848" y="0"/>
                </a:lnTo>
                <a:lnTo>
                  <a:pt x="1952848" y="250825"/>
                </a:lnTo>
                <a:lnTo>
                  <a:pt x="0" y="250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388918"/>
            <a:ext cx="1516846" cy="599784"/>
          </a:xfrm>
          <a:custGeom>
            <a:avLst/>
            <a:gdLst/>
            <a:ahLst/>
            <a:cxnLst/>
            <a:rect l="l" t="t" r="r" b="b"/>
            <a:pathLst>
              <a:path w="1516846" h="599784">
                <a:moveTo>
                  <a:pt x="0" y="0"/>
                </a:moveTo>
                <a:lnTo>
                  <a:pt x="1516846" y="0"/>
                </a:lnTo>
                <a:lnTo>
                  <a:pt x="1516846" y="599784"/>
                </a:lnTo>
                <a:lnTo>
                  <a:pt x="0" y="599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996665"/>
            <a:ext cx="8512269" cy="6788535"/>
          </a:xfrm>
          <a:custGeom>
            <a:avLst/>
            <a:gdLst/>
            <a:ahLst/>
            <a:cxnLst/>
            <a:rect l="l" t="t" r="r" b="b"/>
            <a:pathLst>
              <a:path w="8512269" h="6788535">
                <a:moveTo>
                  <a:pt x="0" y="0"/>
                </a:moveTo>
                <a:lnTo>
                  <a:pt x="8512269" y="0"/>
                </a:lnTo>
                <a:lnTo>
                  <a:pt x="8512269" y="6788535"/>
                </a:lnTo>
                <a:lnTo>
                  <a:pt x="0" y="67885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785200"/>
            <a:ext cx="18288000" cy="2407004"/>
          </a:xfrm>
          <a:custGeom>
            <a:avLst/>
            <a:gdLst/>
            <a:ahLst/>
            <a:cxnLst/>
            <a:rect l="l" t="t" r="r" b="b"/>
            <a:pathLst>
              <a:path w="18288000" h="2407004">
                <a:moveTo>
                  <a:pt x="0" y="0"/>
                </a:moveTo>
                <a:lnTo>
                  <a:pt x="18288000" y="0"/>
                </a:lnTo>
                <a:lnTo>
                  <a:pt x="18288000" y="2407005"/>
                </a:lnTo>
                <a:lnTo>
                  <a:pt x="0" y="24070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56839" y="3950493"/>
            <a:ext cx="9314285" cy="77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3"/>
              </a:lnSpc>
              <a:spcBef>
                <a:spcPct val="0"/>
              </a:spcBef>
            </a:pP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Hiển</a:t>
            </a:r>
            <a:r>
              <a:rPr lang="en-US" sz="5666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thị</a:t>
            </a:r>
            <a:r>
              <a:rPr lang="en-US" sz="5666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5666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5666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&amp; </a:t>
            </a: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5666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5666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rớt</a:t>
            </a:r>
            <a:endParaRPr lang="en-US" sz="5666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5194" y="5773930"/>
            <a:ext cx="4958853" cy="5347782"/>
          </a:xfrm>
          <a:custGeom>
            <a:avLst/>
            <a:gdLst/>
            <a:ahLst/>
            <a:cxnLst/>
            <a:rect l="l" t="t" r="r" b="b"/>
            <a:pathLst>
              <a:path w="4958853" h="5347782">
                <a:moveTo>
                  <a:pt x="0" y="0"/>
                </a:moveTo>
                <a:lnTo>
                  <a:pt x="4958853" y="0"/>
                </a:lnTo>
                <a:lnTo>
                  <a:pt x="4958853" y="5347783"/>
                </a:lnTo>
                <a:lnTo>
                  <a:pt x="0" y="534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33261" y="5913264"/>
            <a:ext cx="3052079" cy="4407883"/>
          </a:xfrm>
          <a:custGeom>
            <a:avLst/>
            <a:gdLst/>
            <a:ahLst/>
            <a:cxnLst/>
            <a:rect l="l" t="t" r="r" b="b"/>
            <a:pathLst>
              <a:path w="3052079" h="4407883">
                <a:moveTo>
                  <a:pt x="0" y="0"/>
                </a:moveTo>
                <a:lnTo>
                  <a:pt x="3052078" y="0"/>
                </a:lnTo>
                <a:lnTo>
                  <a:pt x="3052078" y="4407882"/>
                </a:lnTo>
                <a:lnTo>
                  <a:pt x="0" y="440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0217" y="-1675468"/>
            <a:ext cx="4869549" cy="4699115"/>
          </a:xfrm>
          <a:custGeom>
            <a:avLst/>
            <a:gdLst/>
            <a:ahLst/>
            <a:cxnLst/>
            <a:rect l="l" t="t" r="r" b="b"/>
            <a:pathLst>
              <a:path w="4869549" h="4699115">
                <a:moveTo>
                  <a:pt x="0" y="0"/>
                </a:moveTo>
                <a:lnTo>
                  <a:pt x="4869549" y="0"/>
                </a:lnTo>
                <a:lnTo>
                  <a:pt x="4869549" y="4699115"/>
                </a:lnTo>
                <a:lnTo>
                  <a:pt x="0" y="469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9766" y="0"/>
            <a:ext cx="2890049" cy="862585"/>
          </a:xfrm>
          <a:custGeom>
            <a:avLst/>
            <a:gdLst/>
            <a:ahLst/>
            <a:cxnLst/>
            <a:rect l="l" t="t" r="r" b="b"/>
            <a:pathLst>
              <a:path w="2890049" h="862585">
                <a:moveTo>
                  <a:pt x="0" y="0"/>
                </a:moveTo>
                <a:lnTo>
                  <a:pt x="2890049" y="0"/>
                </a:lnTo>
                <a:lnTo>
                  <a:pt x="2890049" y="862585"/>
                </a:lnTo>
                <a:lnTo>
                  <a:pt x="0" y="862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4213" y="7689398"/>
            <a:ext cx="1221255" cy="1516846"/>
          </a:xfrm>
          <a:custGeom>
            <a:avLst/>
            <a:gdLst/>
            <a:ahLst/>
            <a:cxnLst/>
            <a:rect l="l" t="t" r="r" b="b"/>
            <a:pathLst>
              <a:path w="1221255" h="1516846">
                <a:moveTo>
                  <a:pt x="0" y="0"/>
                </a:moveTo>
                <a:lnTo>
                  <a:pt x="1221256" y="0"/>
                </a:lnTo>
                <a:lnTo>
                  <a:pt x="1221256" y="1516846"/>
                </a:lnTo>
                <a:lnTo>
                  <a:pt x="0" y="1516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4014" y="0"/>
            <a:ext cx="7594718" cy="6047294"/>
          </a:xfrm>
          <a:custGeom>
            <a:avLst/>
            <a:gdLst/>
            <a:ahLst/>
            <a:cxnLst/>
            <a:rect l="l" t="t" r="r" b="b"/>
            <a:pathLst>
              <a:path w="7594718" h="6047294">
                <a:moveTo>
                  <a:pt x="0" y="0"/>
                </a:moveTo>
                <a:lnTo>
                  <a:pt x="7594719" y="0"/>
                </a:lnTo>
                <a:lnTo>
                  <a:pt x="7594719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48733" y="2892003"/>
            <a:ext cx="9949511" cy="2881927"/>
          </a:xfrm>
          <a:custGeom>
            <a:avLst/>
            <a:gdLst/>
            <a:ahLst/>
            <a:cxnLst/>
            <a:rect l="l" t="t" r="r" b="b"/>
            <a:pathLst>
              <a:path w="9949511" h="2881927">
                <a:moveTo>
                  <a:pt x="0" y="0"/>
                </a:moveTo>
                <a:lnTo>
                  <a:pt x="9949511" y="0"/>
                </a:lnTo>
                <a:lnTo>
                  <a:pt x="9949511" y="2881927"/>
                </a:lnTo>
                <a:lnTo>
                  <a:pt x="0" y="28819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1589" y="6142544"/>
            <a:ext cx="12406680" cy="241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83"/>
              </a:lnSpc>
              <a:spcBef>
                <a:spcPct val="0"/>
              </a:spcBef>
            </a:pP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rớt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xuống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biến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mất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hiển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thị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rớt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lên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=&gt;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lần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rớt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vượt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quá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3 game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tự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04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dộng</a:t>
            </a:r>
            <a:r>
              <a:rPr lang="en-US" sz="604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over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7200" y="1367754"/>
            <a:ext cx="10321044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77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Điều</a:t>
            </a:r>
            <a:r>
              <a:rPr lang="en-US" sz="80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8000" b="1" dirty="0" err="1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kiện</a:t>
            </a:r>
            <a:r>
              <a:rPr lang="en-US" sz="8000" b="1" dirty="0">
                <a:solidFill>
                  <a:srgbClr val="141414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over!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457728" cy="7578023"/>
          </a:xfrm>
          <a:custGeom>
            <a:avLst/>
            <a:gdLst/>
            <a:ahLst/>
            <a:cxnLst/>
            <a:rect l="l" t="t" r="r" b="b"/>
            <a:pathLst>
              <a:path w="9457728" h="7578023">
                <a:moveTo>
                  <a:pt x="0" y="0"/>
                </a:moveTo>
                <a:lnTo>
                  <a:pt x="9457728" y="0"/>
                </a:lnTo>
                <a:lnTo>
                  <a:pt x="9457728" y="7578023"/>
                </a:lnTo>
                <a:lnTo>
                  <a:pt x="0" y="757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92681"/>
            <a:ext cx="18288000" cy="2894319"/>
          </a:xfrm>
          <a:custGeom>
            <a:avLst/>
            <a:gdLst/>
            <a:ahLst/>
            <a:cxnLst/>
            <a:rect l="l" t="t" r="r" b="b"/>
            <a:pathLst>
              <a:path w="18288000" h="2894319">
                <a:moveTo>
                  <a:pt x="0" y="0"/>
                </a:moveTo>
                <a:lnTo>
                  <a:pt x="18288000" y="0"/>
                </a:lnTo>
                <a:lnTo>
                  <a:pt x="18288000" y="2894319"/>
                </a:lnTo>
                <a:lnTo>
                  <a:pt x="0" y="28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57728" y="2174538"/>
            <a:ext cx="8830272" cy="331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22"/>
              </a:lnSpc>
              <a:spcBef>
                <a:spcPct val="0"/>
              </a:spcBef>
            </a:pP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ta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có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thể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dừng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khi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bấm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“P”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tiếp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tục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bằng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cách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bấm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“P”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một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lần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627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nữa</a:t>
            </a:r>
            <a:r>
              <a:rPr lang="en-US" sz="627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6005975" y="5539792"/>
            <a:ext cx="2282025" cy="1852888"/>
          </a:xfrm>
          <a:custGeom>
            <a:avLst/>
            <a:gdLst/>
            <a:ahLst/>
            <a:cxnLst/>
            <a:rect l="l" t="t" r="r" b="b"/>
            <a:pathLst>
              <a:path w="2282025" h="1852888">
                <a:moveTo>
                  <a:pt x="0" y="0"/>
                </a:moveTo>
                <a:lnTo>
                  <a:pt x="2282025" y="0"/>
                </a:lnTo>
                <a:lnTo>
                  <a:pt x="2282025" y="1852889"/>
                </a:lnTo>
                <a:lnTo>
                  <a:pt x="0" y="185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7" t="-6096" r="-1417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9457728" y="0"/>
            <a:ext cx="2282025" cy="1852888"/>
          </a:xfrm>
          <a:custGeom>
            <a:avLst/>
            <a:gdLst/>
            <a:ahLst/>
            <a:cxnLst/>
            <a:rect l="l" t="t" r="r" b="b"/>
            <a:pathLst>
              <a:path w="2282025" h="1852888">
                <a:moveTo>
                  <a:pt x="0" y="0"/>
                </a:moveTo>
                <a:lnTo>
                  <a:pt x="2282025" y="0"/>
                </a:lnTo>
                <a:lnTo>
                  <a:pt x="2282025" y="1852888"/>
                </a:lnTo>
                <a:lnTo>
                  <a:pt x="0" y="185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7" t="-6096" r="-141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647" y="3110193"/>
            <a:ext cx="8323694" cy="6710978"/>
          </a:xfrm>
          <a:custGeom>
            <a:avLst/>
            <a:gdLst/>
            <a:ahLst/>
            <a:cxnLst/>
            <a:rect l="l" t="t" r="r" b="b"/>
            <a:pathLst>
              <a:path w="8323694" h="6710978">
                <a:moveTo>
                  <a:pt x="0" y="0"/>
                </a:moveTo>
                <a:lnTo>
                  <a:pt x="8323694" y="0"/>
                </a:lnTo>
                <a:lnTo>
                  <a:pt x="8323694" y="6710979"/>
                </a:lnTo>
                <a:lnTo>
                  <a:pt x="0" y="671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08798" y="155276"/>
            <a:ext cx="12379202" cy="4177981"/>
          </a:xfrm>
          <a:custGeom>
            <a:avLst/>
            <a:gdLst/>
            <a:ahLst/>
            <a:cxnLst/>
            <a:rect l="l" t="t" r="r" b="b"/>
            <a:pathLst>
              <a:path w="12379202" h="4177981">
                <a:moveTo>
                  <a:pt x="0" y="0"/>
                </a:moveTo>
                <a:lnTo>
                  <a:pt x="12379202" y="0"/>
                </a:lnTo>
                <a:lnTo>
                  <a:pt x="12379202" y="4177981"/>
                </a:lnTo>
                <a:lnTo>
                  <a:pt x="0" y="4177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28341" y="4409457"/>
            <a:ext cx="9459659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Đoạn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code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này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sẽ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hiển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thị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hình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ảnh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 over! </a:t>
            </a:r>
          </a:p>
          <a:p>
            <a:pPr algn="just">
              <a:lnSpc>
                <a:spcPts val="5164"/>
              </a:lnSpc>
            </a:pP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của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lượt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gần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nhất</a:t>
            </a:r>
            <a:endParaRPr lang="en-US" sz="4965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  <a:p>
            <a:pPr algn="just">
              <a:lnSpc>
                <a:spcPts val="5164"/>
              </a:lnSpc>
            </a:pP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cao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nhất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algn="just">
              <a:lnSpc>
                <a:spcPts val="5164"/>
              </a:lnSpc>
              <a:spcBef>
                <a:spcPct val="0"/>
              </a:spcBef>
            </a:pP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hướng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dẫn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cách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chơi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965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lại</a:t>
            </a:r>
            <a:r>
              <a:rPr lang="en-US" sz="4965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76200" y="-2208062"/>
            <a:ext cx="4958853" cy="5347782"/>
          </a:xfrm>
          <a:custGeom>
            <a:avLst/>
            <a:gdLst/>
            <a:ahLst/>
            <a:cxnLst/>
            <a:rect l="l" t="t" r="r" b="b"/>
            <a:pathLst>
              <a:path w="4958853" h="5347782">
                <a:moveTo>
                  <a:pt x="0" y="0"/>
                </a:moveTo>
                <a:lnTo>
                  <a:pt x="4958853" y="0"/>
                </a:lnTo>
                <a:lnTo>
                  <a:pt x="4958853" y="5347782"/>
                </a:lnTo>
                <a:lnTo>
                  <a:pt x="0" y="5347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68167" y="7672660"/>
            <a:ext cx="3219833" cy="2614340"/>
          </a:xfrm>
          <a:custGeom>
            <a:avLst/>
            <a:gdLst/>
            <a:ahLst/>
            <a:cxnLst/>
            <a:rect l="l" t="t" r="r" b="b"/>
            <a:pathLst>
              <a:path w="3219833" h="2614340">
                <a:moveTo>
                  <a:pt x="0" y="0"/>
                </a:moveTo>
                <a:lnTo>
                  <a:pt x="3219833" y="0"/>
                </a:lnTo>
                <a:lnTo>
                  <a:pt x="3219833" y="2614340"/>
                </a:lnTo>
                <a:lnTo>
                  <a:pt x="0" y="2614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7" t="-6096" r="-14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78566" y="7672660"/>
            <a:ext cx="3219833" cy="2614340"/>
          </a:xfrm>
          <a:custGeom>
            <a:avLst/>
            <a:gdLst/>
            <a:ahLst/>
            <a:cxnLst/>
            <a:rect l="l" t="t" r="r" b="b"/>
            <a:pathLst>
              <a:path w="3219833" h="2614340">
                <a:moveTo>
                  <a:pt x="0" y="0"/>
                </a:moveTo>
                <a:lnTo>
                  <a:pt x="3219833" y="0"/>
                </a:lnTo>
                <a:lnTo>
                  <a:pt x="3219833" y="2614340"/>
                </a:lnTo>
                <a:lnTo>
                  <a:pt x="0" y="2614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7" t="-6096" r="-1417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077" y="3289490"/>
            <a:ext cx="1239647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Khởi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tạo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cửa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sổ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game.</a:t>
            </a:r>
          </a:p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Tạo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đối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tượng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Pan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và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dạng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Sprite.</a:t>
            </a:r>
          </a:p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Xây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dựng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vòng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lặp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chính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của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game.</a:t>
            </a:r>
          </a:p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Dùng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spritecollide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()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kiểm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tra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với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chảo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va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chạm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→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cộng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điểm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  <a:p>
            <a:pPr marL="1031624" lvl="1" indent="-515812" algn="just">
              <a:lnSpc>
                <a:spcPts val="4969"/>
              </a:lnSpc>
              <a:buFont typeface="Arial"/>
              <a:buChar char="•"/>
            </a:pP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Nếu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xuống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đáy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→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tăng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số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pizza </a:t>
            </a:r>
            <a:r>
              <a:rPr lang="en-US" sz="4778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rơi</a:t>
            </a:r>
            <a:r>
              <a:rPr lang="en-US" sz="4778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1348255"/>
            <a:ext cx="903654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  <a:spcBef>
                <a:spcPct val="0"/>
              </a:spcBef>
            </a:pP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Những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gì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đã</a:t>
            </a:r>
            <a:r>
              <a:rPr lang="en-US" sz="9600" b="1" dirty="0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ไอติม"/>
                <a:cs typeface="Times New Roman" panose="02020603050405020304" pitchFamily="18" charset="0"/>
                <a:sym typeface="ไอติม"/>
              </a:rPr>
              <a:t>làm</a:t>
            </a:r>
            <a:endParaRPr lang="en-US" sz="9600" b="1" dirty="0">
              <a:solidFill>
                <a:srgbClr val="000000"/>
              </a:solidFill>
              <a:latin typeface="Times New Roman" panose="02020603050405020304" pitchFamily="18" charset="0"/>
              <a:ea typeface="ไอติม"/>
              <a:cs typeface="Times New Roman" panose="02020603050405020304" pitchFamily="18" charset="0"/>
              <a:sym typeface="ไอติม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69541" y="5796295"/>
            <a:ext cx="5530772" cy="4490705"/>
          </a:xfrm>
          <a:custGeom>
            <a:avLst/>
            <a:gdLst/>
            <a:ahLst/>
            <a:cxnLst/>
            <a:rect l="l" t="t" r="r" b="b"/>
            <a:pathLst>
              <a:path w="5530772" h="4490705">
                <a:moveTo>
                  <a:pt x="0" y="0"/>
                </a:moveTo>
                <a:lnTo>
                  <a:pt x="5530772" y="0"/>
                </a:lnTo>
                <a:lnTo>
                  <a:pt x="5530772" y="4490705"/>
                </a:lnTo>
                <a:lnTo>
                  <a:pt x="0" y="449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7" t="-6096" r="-14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1460" y="-183294"/>
            <a:ext cx="4958853" cy="5347782"/>
          </a:xfrm>
          <a:custGeom>
            <a:avLst/>
            <a:gdLst/>
            <a:ahLst/>
            <a:cxnLst/>
            <a:rect l="l" t="t" r="r" b="b"/>
            <a:pathLst>
              <a:path w="4958853" h="5347782">
                <a:moveTo>
                  <a:pt x="0" y="0"/>
                </a:moveTo>
                <a:lnTo>
                  <a:pt x="4958853" y="0"/>
                </a:lnTo>
                <a:lnTo>
                  <a:pt x="4958853" y="5347782"/>
                </a:lnTo>
                <a:lnTo>
                  <a:pt x="0" y="5347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677902" y="6557019"/>
            <a:ext cx="3052079" cy="4407883"/>
          </a:xfrm>
          <a:custGeom>
            <a:avLst/>
            <a:gdLst/>
            <a:ahLst/>
            <a:cxnLst/>
            <a:rect l="l" t="t" r="r" b="b"/>
            <a:pathLst>
              <a:path w="3052079" h="4407883">
                <a:moveTo>
                  <a:pt x="0" y="0"/>
                </a:moveTo>
                <a:lnTo>
                  <a:pt x="3052079" y="0"/>
                </a:lnTo>
                <a:lnTo>
                  <a:pt x="3052079" y="4407883"/>
                </a:lnTo>
                <a:lnTo>
                  <a:pt x="0" y="440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69751" y="1488315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2"/>
                </a:lnTo>
                <a:lnTo>
                  <a:pt x="0" y="100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3241" y="825981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3"/>
                </a:lnTo>
                <a:lnTo>
                  <a:pt x="0" y="1002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03207" y="825981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3"/>
                </a:lnTo>
                <a:lnTo>
                  <a:pt x="0" y="1002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825981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6" y="0"/>
                </a:lnTo>
                <a:lnTo>
                  <a:pt x="806966" y="1002283"/>
                </a:lnTo>
                <a:lnTo>
                  <a:pt x="0" y="1002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09723" y="8259819"/>
            <a:ext cx="806966" cy="1002282"/>
          </a:xfrm>
          <a:custGeom>
            <a:avLst/>
            <a:gdLst/>
            <a:ahLst/>
            <a:cxnLst/>
            <a:rect l="l" t="t" r="r" b="b"/>
            <a:pathLst>
              <a:path w="806966" h="1002282">
                <a:moveTo>
                  <a:pt x="0" y="0"/>
                </a:moveTo>
                <a:lnTo>
                  <a:pt x="806965" y="0"/>
                </a:lnTo>
                <a:lnTo>
                  <a:pt x="806965" y="1002283"/>
                </a:lnTo>
                <a:lnTo>
                  <a:pt x="0" y="1002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668</Words>
  <Application>Microsoft Office PowerPoint</Application>
  <PresentationFormat>Custom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ไอติม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Nhiều màu sắc Trừu tượng Hoạ tiết và Hình khối Trò chơi ẩn ảnh Bản thuyết trình vui</dc:title>
  <dc:creator>Admin</dc:creator>
  <cp:lastModifiedBy>Admin</cp:lastModifiedBy>
  <cp:revision>4</cp:revision>
  <dcterms:created xsi:type="dcterms:W3CDTF">2006-08-16T00:00:00Z</dcterms:created>
  <dcterms:modified xsi:type="dcterms:W3CDTF">2025-06-06T14:38:22Z</dcterms:modified>
  <dc:identifier>DAGplLVmaAI</dc:identifier>
</cp:coreProperties>
</file>